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73" r:id="rId9"/>
    <p:sldId id="271" r:id="rId10"/>
    <p:sldId id="269" r:id="rId11"/>
    <p:sldId id="270" r:id="rId12"/>
    <p:sldId id="272" r:id="rId13"/>
    <p:sldId id="274" r:id="rId14"/>
    <p:sldId id="262" r:id="rId15"/>
    <p:sldId id="263" r:id="rId16"/>
    <p:sldId id="264" r:id="rId17"/>
    <p:sldId id="267" r:id="rId18"/>
    <p:sldId id="265" r:id="rId19"/>
    <p:sldId id="26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5" d="100"/>
          <a:sy n="25" d="100"/>
        </p:scale>
        <p:origin x="-2454" y="-18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71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33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214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087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470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160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924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39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277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081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58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8661-A7FE-430C-BA63-BAD66D902843}" type="datetimeFigureOut">
              <a:rPr lang="fr-FR" smtClean="0"/>
              <a:pPr/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16C1-A334-40BE-B94D-FB4B2BDE11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18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301208"/>
            <a:ext cx="748883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Une solution de gestion pour les professionnels de l’alimentaire.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7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3981"/>
            <a:ext cx="9144000" cy="39100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5770" y="332656"/>
            <a:ext cx="87124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Gérez vos différents tarifs selon les magasins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40120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9069"/>
            <a:ext cx="9144000" cy="43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2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5482"/>
            <a:ext cx="9144000" cy="38670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01797" y="332656"/>
            <a:ext cx="59404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Programmez vos promos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2495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571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Suivez vos chiffres</a:t>
            </a:r>
          </a:p>
        </p:txBody>
      </p:sp>
    </p:spTree>
    <p:extLst>
      <p:ext uri="{BB962C8B-B14F-4D97-AF65-F5344CB8AC3E}">
        <p14:creationId xmlns:p14="http://schemas.microsoft.com/office/powerpoint/2010/main" xmlns="" val="1960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2352"/>
            <a:ext cx="9144000" cy="44932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5124" y="289799"/>
            <a:ext cx="842493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Suivez vos chiffres selon différents indicateurs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2190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4760"/>
            <a:ext cx="9144000" cy="43284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5124" y="289799"/>
            <a:ext cx="842493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En temps réel ou sur une période donnée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3346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2981"/>
            <a:ext cx="9144000" cy="43720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63688" y="359096"/>
            <a:ext cx="627049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Suivez vos ventes en temps réel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41475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3619"/>
            <a:ext cx="9144000" cy="43907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77970" y="312898"/>
            <a:ext cx="41880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smtClean="0"/>
              <a:t>Suivez </a:t>
            </a:r>
            <a:r>
              <a:rPr lang="fr-FR" sz="3200" dirty="0" smtClean="0"/>
              <a:t>le financier</a:t>
            </a:r>
          </a:p>
        </p:txBody>
      </p:sp>
    </p:spTree>
    <p:extLst>
      <p:ext uri="{BB962C8B-B14F-4D97-AF65-F5344CB8AC3E}">
        <p14:creationId xmlns:p14="http://schemas.microsoft.com/office/powerpoint/2010/main" xmlns="" val="14703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117269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Optimisez votre  activité grâce à une visibilité  et un  suivi de vos données  en temps réel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1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251864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Et bientôt passez vos commandes fournisseurs en ligne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8142"/>
            <a:ext cx="9144000" cy="43617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124290"/>
            <a:ext cx="83529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Connexion à partir de tous supports ayant accès à internet 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93204" y="5947539"/>
            <a:ext cx="83529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Peu importe où vous vous trouvez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38641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8560"/>
            <a:ext cx="9144000" cy="43608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85646" y="332656"/>
            <a:ext cx="63727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Présentation de votre activité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26932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1793"/>
            <a:ext cx="9144000" cy="43944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85646" y="398612"/>
            <a:ext cx="63727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Mise en avant de  vos produits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1065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9353"/>
            <a:ext cx="9144000" cy="43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5717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Grâce à l’option </a:t>
            </a:r>
          </a:p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« connexion de vos balances » </a:t>
            </a:r>
          </a:p>
        </p:txBody>
      </p:sp>
    </p:spTree>
    <p:extLst>
      <p:ext uri="{BB962C8B-B14F-4D97-AF65-F5344CB8AC3E}">
        <p14:creationId xmlns:p14="http://schemas.microsoft.com/office/powerpoint/2010/main" xmlns="" val="23128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3130"/>
            <a:ext cx="9144000" cy="43317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1540" y="332656"/>
            <a:ext cx="82809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Gardez un œil sur votre activité globale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1949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571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</a:rPr>
              <a:t>Gérez vos ventes</a:t>
            </a:r>
          </a:p>
        </p:txBody>
      </p:sp>
    </p:spTree>
    <p:extLst>
      <p:ext uri="{BB962C8B-B14F-4D97-AF65-F5344CB8AC3E}">
        <p14:creationId xmlns:p14="http://schemas.microsoft.com/office/powerpoint/2010/main" xmlns="" val="245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648"/>
            <a:ext cx="9144000" cy="40327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1540" y="65956"/>
            <a:ext cx="82809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Mise à jour et planification de vos prix, transmis automatiquement aux magasins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7253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123</Words>
  <Application>Microsoft Office PowerPoint</Application>
  <PresentationFormat>Affichage à l'écran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PC-VAN-PORT</dc:creator>
  <cp:lastModifiedBy>compta</cp:lastModifiedBy>
  <cp:revision>20</cp:revision>
  <dcterms:created xsi:type="dcterms:W3CDTF">2021-10-04T10:20:47Z</dcterms:created>
  <dcterms:modified xsi:type="dcterms:W3CDTF">2021-10-06T09:31:41Z</dcterms:modified>
</cp:coreProperties>
</file>